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 autoAdjust="0"/>
    <p:restoredTop sz="87418" autoAdjust="0"/>
  </p:normalViewPr>
  <p:slideViewPr>
    <p:cSldViewPr snapToGrid="0">
      <p:cViewPr varScale="1">
        <p:scale>
          <a:sx n="155" d="100"/>
          <a:sy n="155" d="100"/>
        </p:scale>
        <p:origin x="186" y="276"/>
      </p:cViewPr>
      <p:guideLst>
        <p:guide orient="horz" pos="2160"/>
        <p:guide pos="3840"/>
        <p:guide pos="39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752946-986E-42AD-91B5-185ED9428F7E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485A5C-16FA-494B-86DA-381B6F05DF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7909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https://blogs.msdn.microsoft.com/uk_faculty_connection/2016/04/26/bloodhound-microbit-race-for-the-line-schools-competition/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85A5C-16FA-494B-86DA-381B6F05DF6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475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https://labs.redweb.com/project/controlling-music-with-movement/ </a:t>
            </a:r>
          </a:p>
          <a:p>
            <a:r>
              <a:rPr lang="en-US" dirty="0"/>
              <a:t>https://github.com/redweblabs/microbit-tutorial </a:t>
            </a:r>
          </a:p>
          <a:p>
            <a:r>
              <a:rPr lang="en-US" dirty="0"/>
              <a:t>https://www.pinterest.com/pin/453808099944336819/</a:t>
            </a:r>
          </a:p>
          <a:p>
            <a:r>
              <a:rPr lang="en-US" dirty="0"/>
              <a:t>https://www.kitronik.co.uk/microbit.html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85A5C-16FA-494B-86DA-381B6F05DF6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4802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https://www.skillsdojo.nl/microcomputer-uitvinden/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485A5C-16FA-494B-86DA-381B6F05DF6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93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C0B71-2AAD-4559-81FF-2770AC4442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0ECC9B-C8B5-428E-9BE8-D6E438EB4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A13C3-A70A-4711-B386-FC0DF6284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167B12-96E9-4CDB-BA75-6F6C2F99B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227308-4300-45ED-AE60-782A40BF8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71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A9477-C779-4D8A-8A65-884D7864F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CCEC8-C437-46C9-87FB-F3E37DEDB7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13048A-E3C7-4A84-929B-AAA23D877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0C1AC-0B1D-4AC9-86EA-FDDFD0573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F8C306-6402-46DA-AF26-54A34E32C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31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C740A11-ABEC-4058-81A0-2E1ACDCEA2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D9242-D172-4DE2-975E-25E3EE3865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8E0B5-7B48-45DF-9531-021844AEF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8B1C8-EBA4-4E48-AEBD-7CC5A3C51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7084B-04F8-47C1-9AA7-7475548B69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426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27FEFE-B838-40DC-84F4-A77AA4C076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EC71D-0A97-4CD9-B3F6-7C8C0D4DB3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53E351-C5B2-496B-9976-A73EB4119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5E2187-2F05-49E1-BF40-71EC4BBC2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AFB6B-D5E7-4108-B029-E2C4A14E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67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C502F6-48A2-41E0-B59D-0BEB1EDEF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24E347-4D1D-480A-A313-6381C956F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53C836-C867-4C7E-9057-E06845E3C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1E9F9A-2F34-4130-963B-AC5815620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9E6A55-3F14-4EC2-9409-629E5605A4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321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40881D-57FB-4D8F-B26F-C0CF46754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969D3-B190-4EF1-8DDD-01B910349B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B1FBB-97FC-4C10-8D7A-EE49A5DD73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74486-C57A-4390-BA75-EF4890C19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5E2BA9-6040-4B00-AD67-A719FF485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A9CCDB-D89C-4CF9-AABB-2650EF308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865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9FA4BD-5BE1-4076-A7D5-3C89AD32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D6658-0A3A-4A77-ACA4-A1D1200FE6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4C21C4-FDE7-4C97-9D24-496E45761B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143240-803D-40B2-ABE2-AEDE505C95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95A242-42E0-41C4-BEEE-912322E415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6F61DA-1F0F-49C6-8800-7F4B0BF90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495356-C987-41FE-80E4-D2C0767E3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9551FB-B184-464E-AED3-26CD82313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123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51B5-4DDC-4242-AB4B-7877AB5CA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04EB1B-819B-4DAC-B4B0-B543B3B8A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1778254-D5DA-4D1A-913D-B6951EE51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1994F1-0A79-48FE-9511-537D7A06A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749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65839-DC09-4E3F-B0A0-7D51DD501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9D7971-7334-4C3F-A461-1F451BD58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7D0651-00E0-4968-8489-F7F8C5A5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897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6F73E-690C-4549-A39E-D1759BE6C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9A7F3D-352A-413C-A944-6F4474F742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B28C70-4EF1-4B15-9875-1683BA2B88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E60A9A-4EDD-4DD2-8C12-69825FFFD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C9BDCC-5DC0-4FD8-BB54-49A695F0B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3D4F94-086A-4831-826F-3C1D32E90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92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E8B49-6F42-4348-85A6-4C990127C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F33922-1A94-465F-8E3C-893E4C6F33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DAA7F8-1424-41C1-AEB5-3546805025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39977A-EB3E-4C91-B9FB-3211C3311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077E95-F4E3-4FB8-B4F8-D0405D446C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64ECB-A234-410F-8C07-AF7F33D99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67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3115B6-863B-4076-83C4-0FBDE7410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063A1-D3F8-4104-9F3B-5CE6ACA20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E4133-9B9A-4316-A03F-592ABA8595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48AE25-CCEE-48C9-BB8A-863B6F42F8A0}" type="datetimeFigureOut">
              <a:rPr lang="en-US" smtClean="0"/>
              <a:t>7/18/2018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F4A294-458D-446D-82DD-82907C1994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FAA87A-3A7E-40E6-BFEA-6D046FBA29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0278C5-1473-4C8E-A384-BE8524C6FF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739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killsdojo.nl/wp-content/uploads/2017/02/MicroPets-SkillsDojo-MicroBit.pdf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30">
            <a:extLst>
              <a:ext uri="{FF2B5EF4-FFF2-40B4-BE49-F238E27FC236}">
                <a16:creationId xmlns:a16="http://schemas.microsoft.com/office/drawing/2014/main" id="{8534C2E9-CC49-4E53-AF65-ED85F4A61FC9}"/>
              </a:ext>
            </a:extLst>
          </p:cNvPr>
          <p:cNvSpPr/>
          <p:nvPr/>
        </p:nvSpPr>
        <p:spPr>
          <a:xfrm>
            <a:off x="146304" y="365688"/>
            <a:ext cx="1487424" cy="294436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1B270861-F8EB-48E6-B003-9686270A3712}"/>
              </a:ext>
            </a:extLst>
          </p:cNvPr>
          <p:cNvSpPr/>
          <p:nvPr/>
        </p:nvSpPr>
        <p:spPr>
          <a:xfrm>
            <a:off x="213360" y="444936"/>
            <a:ext cx="1322832" cy="4450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/>
              <a:t>Blockly</a:t>
            </a:r>
            <a:endParaRPr lang="en-US" sz="1400" b="1" dirty="0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35626BB9-003B-4ECB-900D-5064A53FC121}"/>
              </a:ext>
            </a:extLst>
          </p:cNvPr>
          <p:cNvSpPr/>
          <p:nvPr/>
        </p:nvSpPr>
        <p:spPr>
          <a:xfrm>
            <a:off x="213360" y="1030152"/>
            <a:ext cx="1322832" cy="4450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JavaScript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484CA61D-3659-451C-AFD4-A248CA5765FE}"/>
              </a:ext>
            </a:extLst>
          </p:cNvPr>
          <p:cNvSpPr/>
          <p:nvPr/>
        </p:nvSpPr>
        <p:spPr>
          <a:xfrm>
            <a:off x="213360" y="1609272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User</a:t>
            </a:r>
          </a:p>
          <a:p>
            <a:pPr algn="ctr"/>
            <a:r>
              <a:rPr lang="en-US" sz="1400" b="1" dirty="0"/>
              <a:t>Machine Code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86C4C7A-7942-4799-858E-F6B1AEE57FA6}"/>
              </a:ext>
            </a:extLst>
          </p:cNvPr>
          <p:cNvSpPr/>
          <p:nvPr/>
        </p:nvSpPr>
        <p:spPr>
          <a:xfrm>
            <a:off x="213360" y="2749224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Runtime</a:t>
            </a:r>
          </a:p>
          <a:p>
            <a:pPr algn="ctr"/>
            <a:r>
              <a:rPr lang="en-US" sz="1400" b="1" dirty="0"/>
              <a:t>Machine Code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FF3F2348-6021-4004-8102-D240E16554DB}"/>
              </a:ext>
            </a:extLst>
          </p:cNvPr>
          <p:cNvSpPr/>
          <p:nvPr/>
        </p:nvSpPr>
        <p:spPr>
          <a:xfrm>
            <a:off x="213360" y="3398448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C++ runtime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72F2E1F3-14E5-4C0B-B6A7-9349A8B743AA}"/>
              </a:ext>
            </a:extLst>
          </p:cNvPr>
          <p:cNvSpPr/>
          <p:nvPr/>
        </p:nvSpPr>
        <p:spPr>
          <a:xfrm>
            <a:off x="304800" y="2185344"/>
            <a:ext cx="1139952" cy="42062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link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A3946FBF-CD60-45BC-9EEE-0FCD70BE394F}"/>
              </a:ext>
            </a:extLst>
          </p:cNvPr>
          <p:cNvSpPr/>
          <p:nvPr/>
        </p:nvSpPr>
        <p:spPr>
          <a:xfrm>
            <a:off x="1786128" y="459730"/>
            <a:ext cx="10180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Final</a:t>
            </a:r>
          </a:p>
          <a:p>
            <a:pPr algn="ctr"/>
            <a:r>
              <a:rPr lang="en-US" sz="1200" b="1" dirty="0"/>
              <a:t>Executable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04910A7-5F66-4F32-BD34-2CA1FF6214C6}"/>
              </a:ext>
            </a:extLst>
          </p:cNvPr>
          <p:cNvCxnSpPr/>
          <p:nvPr/>
        </p:nvCxnSpPr>
        <p:spPr>
          <a:xfrm>
            <a:off x="874776" y="889944"/>
            <a:ext cx="0" cy="1402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D43BCFF-C0C2-4EDA-BF7C-1499D9038BF5}"/>
              </a:ext>
            </a:extLst>
          </p:cNvPr>
          <p:cNvCxnSpPr>
            <a:cxnSpLocks/>
          </p:cNvCxnSpPr>
          <p:nvPr/>
        </p:nvCxnSpPr>
        <p:spPr>
          <a:xfrm>
            <a:off x="874776" y="1475160"/>
            <a:ext cx="0" cy="13411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5A15EF70-57A5-4813-9157-FABDA6D37E83}"/>
              </a:ext>
            </a:extLst>
          </p:cNvPr>
          <p:cNvCxnSpPr>
            <a:cxnSpLocks/>
          </p:cNvCxnSpPr>
          <p:nvPr/>
        </p:nvCxnSpPr>
        <p:spPr>
          <a:xfrm>
            <a:off x="874776" y="2054280"/>
            <a:ext cx="0" cy="13106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2DBE3E-9A19-4A2C-97C6-265868FEA8E9}"/>
              </a:ext>
            </a:extLst>
          </p:cNvPr>
          <p:cNvCxnSpPr>
            <a:cxnSpLocks/>
          </p:cNvCxnSpPr>
          <p:nvPr/>
        </p:nvCxnSpPr>
        <p:spPr>
          <a:xfrm flipV="1">
            <a:off x="874776" y="3194232"/>
            <a:ext cx="0" cy="2042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F9C5852-C102-41BC-8C8F-5581198C54F3}"/>
              </a:ext>
            </a:extLst>
          </p:cNvPr>
          <p:cNvCxnSpPr>
            <a:cxnSpLocks/>
          </p:cNvCxnSpPr>
          <p:nvPr/>
        </p:nvCxnSpPr>
        <p:spPr>
          <a:xfrm flipV="1">
            <a:off x="874776" y="2605968"/>
            <a:ext cx="0" cy="1432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ight Brace 37">
            <a:extLst>
              <a:ext uri="{FF2B5EF4-FFF2-40B4-BE49-F238E27FC236}">
                <a16:creationId xmlns:a16="http://schemas.microsoft.com/office/drawing/2014/main" id="{B7F1C21F-95DB-4E5A-9ABE-E0FA4DFB428D}"/>
              </a:ext>
            </a:extLst>
          </p:cNvPr>
          <p:cNvSpPr/>
          <p:nvPr/>
        </p:nvSpPr>
        <p:spPr>
          <a:xfrm>
            <a:off x="1726690" y="2996040"/>
            <a:ext cx="187453" cy="653832"/>
          </a:xfrm>
          <a:prstGeom prst="rightBrace">
            <a:avLst>
              <a:gd name="adj1" fmla="val 138413"/>
              <a:gd name="adj2" fmla="val 51747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493342-CC99-4F2D-B04B-AB5ACFD289F8}"/>
              </a:ext>
            </a:extLst>
          </p:cNvPr>
          <p:cNvSpPr txBox="1"/>
          <p:nvPr/>
        </p:nvSpPr>
        <p:spPr>
          <a:xfrm>
            <a:off x="2027281" y="3061346"/>
            <a:ext cx="776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a priori</a:t>
            </a:r>
          </a:p>
          <a:p>
            <a:r>
              <a:rPr lang="en-US" sz="1400" b="1" dirty="0"/>
              <a:t>compile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0121E58-91F7-44E0-BEBE-FD88F0AABD39}"/>
              </a:ext>
            </a:extLst>
          </p:cNvPr>
          <p:cNvSpPr txBox="1"/>
          <p:nvPr/>
        </p:nvSpPr>
        <p:spPr>
          <a:xfrm>
            <a:off x="93871" y="60924"/>
            <a:ext cx="16562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MakeCode web app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5036BF24-5A14-4207-8105-6BD37EC6558A}"/>
              </a:ext>
            </a:extLst>
          </p:cNvPr>
          <p:cNvCxnSpPr>
            <a:cxnSpLocks/>
            <a:stCxn id="7" idx="6"/>
            <a:endCxn id="8" idx="2"/>
          </p:cNvCxnSpPr>
          <p:nvPr/>
        </p:nvCxnSpPr>
        <p:spPr>
          <a:xfrm flipV="1">
            <a:off x="1444752" y="904738"/>
            <a:ext cx="850392" cy="1490918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9256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2A7F8B6E-BAF6-490F-8119-B6501552B3B9}"/>
              </a:ext>
            </a:extLst>
          </p:cNvPr>
          <p:cNvSpPr/>
          <p:nvPr/>
        </p:nvSpPr>
        <p:spPr>
          <a:xfrm>
            <a:off x="179832" y="1729741"/>
            <a:ext cx="1487424" cy="247040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94408B5-1179-4E9C-AF56-0891872F5F47}"/>
              </a:ext>
            </a:extLst>
          </p:cNvPr>
          <p:cNvSpPr/>
          <p:nvPr/>
        </p:nvSpPr>
        <p:spPr>
          <a:xfrm>
            <a:off x="179832" y="406837"/>
            <a:ext cx="1487424" cy="1182696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C89350E1-E03D-45A0-9496-67EFA3B1A97F}"/>
              </a:ext>
            </a:extLst>
          </p:cNvPr>
          <p:cNvSpPr/>
          <p:nvPr/>
        </p:nvSpPr>
        <p:spPr>
          <a:xfrm>
            <a:off x="241019" y="486085"/>
            <a:ext cx="1322832" cy="4450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/>
              <a:t>Blockly</a:t>
            </a:r>
            <a:endParaRPr lang="en-US" sz="1400" b="1" dirty="0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CF5B4151-D2C6-442E-BF94-B7DA552439E2}"/>
              </a:ext>
            </a:extLst>
          </p:cNvPr>
          <p:cNvSpPr/>
          <p:nvPr/>
        </p:nvSpPr>
        <p:spPr>
          <a:xfrm>
            <a:off x="241019" y="1071301"/>
            <a:ext cx="1322832" cy="4450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User</a:t>
            </a:r>
          </a:p>
          <a:p>
            <a:pPr algn="ctr"/>
            <a:r>
              <a:rPr lang="en-US" sz="1400" b="1" dirty="0"/>
              <a:t>Program text</a:t>
            </a: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978CC538-ADCD-4ACB-94E5-C993855873C5}"/>
              </a:ext>
            </a:extLst>
          </p:cNvPr>
          <p:cNvSpPr/>
          <p:nvPr/>
        </p:nvSpPr>
        <p:spPr>
          <a:xfrm>
            <a:off x="241019" y="3627048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Runtime</a:t>
            </a:r>
          </a:p>
          <a:p>
            <a:pPr algn="ctr"/>
            <a:r>
              <a:rPr lang="en-US" sz="1400" b="1" dirty="0"/>
              <a:t>Machine Code</a:t>
            </a: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2C90ADC8-D39D-4A4C-91B6-736F5A3513C3}"/>
              </a:ext>
            </a:extLst>
          </p:cNvPr>
          <p:cNvSpPr/>
          <p:nvPr/>
        </p:nvSpPr>
        <p:spPr>
          <a:xfrm>
            <a:off x="241019" y="4276272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C++ runtime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79A22718-7C32-4C8E-81C0-E2DE87F3DE6E}"/>
              </a:ext>
            </a:extLst>
          </p:cNvPr>
          <p:cNvSpPr/>
          <p:nvPr/>
        </p:nvSpPr>
        <p:spPr>
          <a:xfrm>
            <a:off x="332459" y="3063168"/>
            <a:ext cx="1139952" cy="420624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link</a:t>
            </a: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FA0A4839-C460-4BF0-9D7B-E9FFFC04B2A0}"/>
              </a:ext>
            </a:extLst>
          </p:cNvPr>
          <p:cNvSpPr/>
          <p:nvPr/>
        </p:nvSpPr>
        <p:spPr>
          <a:xfrm>
            <a:off x="1880843" y="481584"/>
            <a:ext cx="10180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b="1" dirty="0"/>
              <a:t>Final</a:t>
            </a:r>
          </a:p>
          <a:p>
            <a:pPr algn="ctr"/>
            <a:r>
              <a:rPr lang="en-US" sz="1200" b="1" dirty="0"/>
              <a:t>Executable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8911EDF0-15FC-4E31-A276-A51A97F4D254}"/>
              </a:ext>
            </a:extLst>
          </p:cNvPr>
          <p:cNvCxnSpPr/>
          <p:nvPr/>
        </p:nvCxnSpPr>
        <p:spPr>
          <a:xfrm>
            <a:off x="902435" y="931093"/>
            <a:ext cx="0" cy="14020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7DC9D2ED-B682-401B-81B1-8AF8F39342A4}"/>
              </a:ext>
            </a:extLst>
          </p:cNvPr>
          <p:cNvCxnSpPr>
            <a:cxnSpLocks/>
          </p:cNvCxnSpPr>
          <p:nvPr/>
        </p:nvCxnSpPr>
        <p:spPr>
          <a:xfrm flipV="1">
            <a:off x="902435" y="4072056"/>
            <a:ext cx="0" cy="20421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B474B47F-69D9-4327-AA09-BE69AC87896D}"/>
              </a:ext>
            </a:extLst>
          </p:cNvPr>
          <p:cNvCxnSpPr>
            <a:cxnSpLocks/>
          </p:cNvCxnSpPr>
          <p:nvPr/>
        </p:nvCxnSpPr>
        <p:spPr>
          <a:xfrm flipV="1">
            <a:off x="902435" y="3483792"/>
            <a:ext cx="0" cy="1432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ight Brace 56">
            <a:extLst>
              <a:ext uri="{FF2B5EF4-FFF2-40B4-BE49-F238E27FC236}">
                <a16:creationId xmlns:a16="http://schemas.microsoft.com/office/drawing/2014/main" id="{2D9DB96C-AF84-47F5-AAB1-DF3CD053D64A}"/>
              </a:ext>
            </a:extLst>
          </p:cNvPr>
          <p:cNvSpPr/>
          <p:nvPr/>
        </p:nvSpPr>
        <p:spPr>
          <a:xfrm>
            <a:off x="1775458" y="3818554"/>
            <a:ext cx="187453" cy="653832"/>
          </a:xfrm>
          <a:prstGeom prst="rightBrace">
            <a:avLst>
              <a:gd name="adj1" fmla="val 138413"/>
              <a:gd name="adj2" fmla="val 51747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136FA0F-FD86-4467-8AFD-1932658519E2}"/>
              </a:ext>
            </a:extLst>
          </p:cNvPr>
          <p:cNvSpPr txBox="1"/>
          <p:nvPr/>
        </p:nvSpPr>
        <p:spPr>
          <a:xfrm>
            <a:off x="2089449" y="3920246"/>
            <a:ext cx="776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a priori</a:t>
            </a:r>
          </a:p>
          <a:p>
            <a:r>
              <a:rPr lang="en-US" sz="1400" b="1" dirty="0"/>
              <a:t>compile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43CB0A6-C155-4A91-B0A5-B7A4BBBA8D10}"/>
              </a:ext>
            </a:extLst>
          </p:cNvPr>
          <p:cNvSpPr txBox="1"/>
          <p:nvPr/>
        </p:nvSpPr>
        <p:spPr>
          <a:xfrm>
            <a:off x="517823" y="83750"/>
            <a:ext cx="8228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web app</a:t>
            </a:r>
          </a:p>
        </p:txBody>
      </p:sp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B398091D-E7AE-4190-90AF-5872A3F423DD}"/>
              </a:ext>
            </a:extLst>
          </p:cNvPr>
          <p:cNvSpPr/>
          <p:nvPr/>
        </p:nvSpPr>
        <p:spPr>
          <a:xfrm>
            <a:off x="241019" y="1895784"/>
            <a:ext cx="1322832" cy="4450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User</a:t>
            </a:r>
          </a:p>
          <a:p>
            <a:pPr algn="ctr"/>
            <a:r>
              <a:rPr lang="en-US" sz="1400" b="1" dirty="0"/>
              <a:t>Program text</a:t>
            </a:r>
          </a:p>
        </p:txBody>
      </p:sp>
      <p:sp>
        <p:nvSpPr>
          <p:cNvPr id="70" name="Rectangle: Rounded Corners 69">
            <a:extLst>
              <a:ext uri="{FF2B5EF4-FFF2-40B4-BE49-F238E27FC236}">
                <a16:creationId xmlns:a16="http://schemas.microsoft.com/office/drawing/2014/main" id="{E76E753A-7416-4E05-AB12-419E2A169F35}"/>
              </a:ext>
            </a:extLst>
          </p:cNvPr>
          <p:cNvSpPr/>
          <p:nvPr/>
        </p:nvSpPr>
        <p:spPr>
          <a:xfrm>
            <a:off x="241019" y="2474904"/>
            <a:ext cx="1322832" cy="4450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/>
              <a:t>User</a:t>
            </a:r>
          </a:p>
          <a:p>
            <a:pPr algn="ctr"/>
            <a:r>
              <a:rPr lang="en-US" sz="1400" b="1" dirty="0"/>
              <a:t>Machine Code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8F04508C-D89C-4155-B397-FD8D03D5AEB4}"/>
              </a:ext>
            </a:extLst>
          </p:cNvPr>
          <p:cNvCxnSpPr>
            <a:cxnSpLocks/>
          </p:cNvCxnSpPr>
          <p:nvPr/>
        </p:nvCxnSpPr>
        <p:spPr>
          <a:xfrm>
            <a:off x="902435" y="2340792"/>
            <a:ext cx="0" cy="13411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E70756B6-B073-4190-B78A-142844D70B51}"/>
              </a:ext>
            </a:extLst>
          </p:cNvPr>
          <p:cNvCxnSpPr>
            <a:cxnSpLocks/>
          </p:cNvCxnSpPr>
          <p:nvPr/>
        </p:nvCxnSpPr>
        <p:spPr>
          <a:xfrm>
            <a:off x="902435" y="2919912"/>
            <a:ext cx="0" cy="14325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49F97C6B-CBA2-4224-8088-3D075FB0E41E}"/>
              </a:ext>
            </a:extLst>
          </p:cNvPr>
          <p:cNvCxnSpPr>
            <a:cxnSpLocks/>
          </p:cNvCxnSpPr>
          <p:nvPr/>
        </p:nvCxnSpPr>
        <p:spPr>
          <a:xfrm>
            <a:off x="902435" y="1516309"/>
            <a:ext cx="0" cy="3794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D97F7215-F162-43BA-B9C3-14BAC2C273D2}"/>
              </a:ext>
            </a:extLst>
          </p:cNvPr>
          <p:cNvCxnSpPr>
            <a:cxnSpLocks/>
            <a:stCxn id="47" idx="6"/>
            <a:endCxn id="48" idx="2"/>
          </p:cNvCxnSpPr>
          <p:nvPr/>
        </p:nvCxnSpPr>
        <p:spPr>
          <a:xfrm flipV="1">
            <a:off x="1472411" y="926592"/>
            <a:ext cx="917448" cy="2346888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2" name="TextBox 91">
            <a:extLst>
              <a:ext uri="{FF2B5EF4-FFF2-40B4-BE49-F238E27FC236}">
                <a16:creationId xmlns:a16="http://schemas.microsoft.com/office/drawing/2014/main" id="{05181691-25A5-4B96-A016-9AC1D9681F14}"/>
              </a:ext>
            </a:extLst>
          </p:cNvPr>
          <p:cNvSpPr txBox="1"/>
          <p:nvPr/>
        </p:nvSpPr>
        <p:spPr>
          <a:xfrm>
            <a:off x="1640118" y="1651306"/>
            <a:ext cx="7768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compile</a:t>
            </a:r>
          </a:p>
          <a:p>
            <a:r>
              <a:rPr lang="en-US" sz="1400" b="1" dirty="0"/>
              <a:t>service</a:t>
            </a:r>
          </a:p>
        </p:txBody>
      </p:sp>
    </p:spTree>
    <p:extLst>
      <p:ext uri="{BB962C8B-B14F-4D97-AF65-F5344CB8AC3E}">
        <p14:creationId xmlns:p14="http://schemas.microsoft.com/office/powerpoint/2010/main" val="308528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9B07D86-B251-4787-847C-5444365C47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292" y="219220"/>
            <a:ext cx="11130477" cy="617372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33818033-7E28-4C93-83D0-34CD3BA3B069}"/>
              </a:ext>
            </a:extLst>
          </p:cNvPr>
          <p:cNvSpPr/>
          <p:nvPr/>
        </p:nvSpPr>
        <p:spPr>
          <a:xfrm>
            <a:off x="264024" y="119103"/>
            <a:ext cx="6046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A5A82-9369-402D-8C82-0B7572EA60E9}"/>
              </a:ext>
            </a:extLst>
          </p:cNvPr>
          <p:cNvSpPr/>
          <p:nvPr/>
        </p:nvSpPr>
        <p:spPr>
          <a:xfrm>
            <a:off x="260817" y="1766671"/>
            <a:ext cx="6110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EB3C37A-307D-46EF-91ED-61F0D816C0CF}"/>
              </a:ext>
            </a:extLst>
          </p:cNvPr>
          <p:cNvSpPr/>
          <p:nvPr/>
        </p:nvSpPr>
        <p:spPr>
          <a:xfrm>
            <a:off x="5687768" y="2048816"/>
            <a:ext cx="5613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D73F498-39AA-4E24-9D30-D7F9E4F3F034}"/>
              </a:ext>
            </a:extLst>
          </p:cNvPr>
          <p:cNvSpPr/>
          <p:nvPr/>
        </p:nvSpPr>
        <p:spPr>
          <a:xfrm>
            <a:off x="10131970" y="1904654"/>
            <a:ext cx="5533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7844223-0252-4DDE-BF20-A656547442FA}"/>
              </a:ext>
            </a:extLst>
          </p:cNvPr>
          <p:cNvSpPr/>
          <p:nvPr/>
        </p:nvSpPr>
        <p:spPr>
          <a:xfrm>
            <a:off x="373500" y="5469618"/>
            <a:ext cx="52290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3562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E7A9C-9917-4310-94D1-3BB3E75F2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Rocket Car</a:t>
            </a:r>
          </a:p>
        </p:txBody>
      </p:sp>
      <p:pic>
        <p:nvPicPr>
          <p:cNvPr id="1026" name="Picture 2" descr="http://www.bloodhoundssc.com/sites/default/files/styles/hero_image/public/DSC_0116DSC_0047_pic%20credit%20Jason%20Ball.jpg?itok=w3Fp_ZXC">
            <a:extLst>
              <a:ext uri="{FF2B5EF4-FFF2-40B4-BE49-F238E27FC236}">
                <a16:creationId xmlns:a16="http://schemas.microsoft.com/office/drawing/2014/main" id="{3A215162-0717-4A9D-8321-B6D65D09B6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89" t="27880" r="29605" b="14121"/>
          <a:stretch/>
        </p:blipFill>
        <p:spPr bwMode="auto">
          <a:xfrm>
            <a:off x="673354" y="1598360"/>
            <a:ext cx="3513274" cy="218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iminggateswithcars">
            <a:extLst>
              <a:ext uri="{FF2B5EF4-FFF2-40B4-BE49-F238E27FC236}">
                <a16:creationId xmlns:a16="http://schemas.microsoft.com/office/drawing/2014/main" id="{DEEB27D7-AF85-465C-B0F2-D6907B8667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9791" y="141340"/>
            <a:ext cx="7610475" cy="4276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www.dendrite.me/media/view/mediaid/5b32550d07d734b0b58b4578/image/jpg/cropped_20160705_microsoft_bloodhound_0618.jpg">
            <a:extLst>
              <a:ext uri="{FF2B5EF4-FFF2-40B4-BE49-F238E27FC236}">
                <a16:creationId xmlns:a16="http://schemas.microsoft.com/office/drawing/2014/main" id="{731F08B0-4C17-4CF1-92D3-F22F8D67AF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10" y="3934865"/>
            <a:ext cx="2817073" cy="28170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www.dendrite.me/media/view/mediaid/5b3254eb07d734ccac8b4587/image/jpg/cropped_20160705_microsoft_bloodhound_0809.jpg">
            <a:extLst>
              <a:ext uri="{FF2B5EF4-FFF2-40B4-BE49-F238E27FC236}">
                <a16:creationId xmlns:a16="http://schemas.microsoft.com/office/drawing/2014/main" id="{5810B91B-F6BC-4D84-A7F0-EB904FD02A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6391" y="3683579"/>
            <a:ext cx="3068359" cy="306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4943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s://az742082.vo.msecnd.net/pub/lbaewjso">
            <a:extLst>
              <a:ext uri="{FF2B5EF4-FFF2-40B4-BE49-F238E27FC236}">
                <a16:creationId xmlns:a16="http://schemas.microsoft.com/office/drawing/2014/main" id="{D4AD19CE-580E-4363-8600-F0A35B1D2B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723" y="1860974"/>
            <a:ext cx="5810250" cy="465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3104B30-911D-4DA6-8D8E-24AAC3625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085" y="-179327"/>
            <a:ext cx="10515600" cy="1325563"/>
          </a:xfrm>
        </p:spPr>
        <p:txBody>
          <a:bodyPr/>
          <a:lstStyle/>
          <a:p>
            <a:r>
              <a:rPr lang="en-US" dirty="0"/>
              <a:t>Wearables: Dance/Music/Fitness</a:t>
            </a:r>
          </a:p>
        </p:txBody>
      </p:sp>
      <p:pic>
        <p:nvPicPr>
          <p:cNvPr id="2050" name="Picture 2" descr="Wrist bands ready to rock">
            <a:extLst>
              <a:ext uri="{FF2B5EF4-FFF2-40B4-BE49-F238E27FC236}">
                <a16:creationId xmlns:a16="http://schemas.microsoft.com/office/drawing/2014/main" id="{B4D3C82A-E943-4E46-A2B8-030FA87E8B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529" y="1514110"/>
            <a:ext cx="5099583" cy="50995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az742082.vo.msecnd.net/pub/dmukjkcq">
            <a:extLst>
              <a:ext uri="{FF2B5EF4-FFF2-40B4-BE49-F238E27FC236}">
                <a16:creationId xmlns:a16="http://schemas.microsoft.com/office/drawing/2014/main" id="{A987151B-E517-42AE-948E-5434413E51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444" y="977053"/>
            <a:ext cx="3383404" cy="278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026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09006-A533-45BE-B367-4C902B335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MicroPets</a:t>
            </a: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35291F-959B-4754-8DC4-703B42D88841}"/>
              </a:ext>
            </a:extLst>
          </p:cNvPr>
          <p:cNvSpPr/>
          <p:nvPr/>
        </p:nvSpPr>
        <p:spPr>
          <a:xfrm>
            <a:off x="838200" y="159831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hlinkClick r:id="rId3"/>
              </a:rPr>
              <a:t>https://www.skillsdojo.nl/wp-content/uploads/2017/02/MicroPets-SkillsDojo-MicroBit.pdf</a:t>
            </a:r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C9A527-AF5C-4979-B86F-0DC0290D0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7451" y="2637516"/>
            <a:ext cx="47529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96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157</Words>
  <Application>Microsoft Office PowerPoint</Application>
  <PresentationFormat>Widescreen</PresentationFormat>
  <Paragraphs>49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Rocket Car</vt:lpstr>
      <vt:lpstr>Wearables: Dance/Music/Fitness</vt:lpstr>
      <vt:lpstr>MicroPets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 Ball (MSR)</dc:creator>
  <cp:lastModifiedBy>Tom Ball (MSR)</cp:lastModifiedBy>
  <cp:revision>14</cp:revision>
  <dcterms:created xsi:type="dcterms:W3CDTF">2018-07-16T20:28:47Z</dcterms:created>
  <dcterms:modified xsi:type="dcterms:W3CDTF">2018-07-18T19:22:11Z</dcterms:modified>
</cp:coreProperties>
</file>

<file path=docProps/thumbnail.jpeg>
</file>